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4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AA2558-CF01-4B92-8BA6-CFFB5E1D9348}" v="7" dt="2021-05-16T08:36:21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5550" autoAdjust="0"/>
  </p:normalViewPr>
  <p:slideViewPr>
    <p:cSldViewPr snapToGrid="0">
      <p:cViewPr varScale="1">
        <p:scale>
          <a:sx n="82" d="100"/>
          <a:sy n="82" d="100"/>
        </p:scale>
        <p:origin x="66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CE62C-6FA2-4E9A-8C61-5D5DA0FF31A2}" type="datetimeFigureOut">
              <a:rPr lang="nl-BE" smtClean="0"/>
              <a:t>16/05/2021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A5195-B92E-46D3-B2EC-2084626F70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420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A5195-B92E-46D3-B2EC-2084626F701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359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28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4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3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94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1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8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4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2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7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6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759" y="3794760"/>
            <a:ext cx="11471565" cy="1739347"/>
          </a:xfrm>
        </p:spPr>
        <p:txBody>
          <a:bodyPr>
            <a:normAutofit fontScale="90000"/>
          </a:bodyPr>
          <a:lstStyle/>
          <a:p>
            <a:r>
              <a:rPr lang="nl-BE" dirty="0"/>
              <a:t>Bivak 2021</a:t>
            </a:r>
            <a:br>
              <a:rPr lang="nl-BE" dirty="0"/>
            </a:br>
            <a:r>
              <a:rPr lang="nl-BE" dirty="0"/>
              <a:t>2 JULI- 11 juli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5759" y="5536375"/>
            <a:ext cx="11460482" cy="436746"/>
          </a:xfrm>
        </p:spPr>
        <p:txBody>
          <a:bodyPr>
            <a:normAutofit/>
          </a:bodyPr>
          <a:lstStyle/>
          <a:p>
            <a:r>
              <a:rPr lang="nl-BE" dirty="0">
                <a:sym typeface="Wingdings" panose="05000000000000000000" pitchFamily="2" charset="2"/>
              </a:rPr>
              <a:t> </a:t>
            </a:r>
            <a:r>
              <a:rPr lang="nl-BE" dirty="0"/>
              <a:t>De kampbestemming blijft nog even een verrassing </a:t>
            </a:r>
            <a:r>
              <a:rPr lang="nl-BE" dirty="0">
                <a:sym typeface="Wingdings" panose="05000000000000000000" pitchFamily="2" charset="2"/>
              </a:rPr>
              <a:t> </a:t>
            </a:r>
            <a:endParaRPr lang="nl-BE" dirty="0"/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AD16D26B-07E8-4A60-A4C1-1C0384F8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2" y="360916"/>
            <a:ext cx="3114676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8DE16B-7FC5-4D50-B84F-C459BF9FB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7555" y="6102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FB04A-ABF3-4526-99FD-10D9D054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1" y="562708"/>
            <a:ext cx="3931920" cy="1737360"/>
          </a:xfrm>
        </p:spPr>
        <p:txBody>
          <a:bodyPr/>
          <a:lstStyle/>
          <a:p>
            <a:r>
              <a:rPr lang="nl-BE" sz="4800" dirty="0"/>
              <a:t>Corona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450007-CDB8-4F7C-B069-1ADF844A1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E39275-A6FD-4246-8D68-6423C67BD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761" y="2525151"/>
            <a:ext cx="3931920" cy="35520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 5 dagen voor kamp ziek? (verstopte neus, hoest, keelpijn, koorts,  moeilijke ademhaling)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Ziek op kamp?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Aanwezigheidsregister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Extern contact vermijden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Afscheid aan het station, liefst in de auto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/>
          </a:p>
        </p:txBody>
      </p:sp>
      <p:pic>
        <p:nvPicPr>
          <p:cNvPr id="1026" name="Picture 2" descr="Alles corona">
            <a:extLst>
              <a:ext uri="{FF2B5EF4-FFF2-40B4-BE49-F238E27FC236}">
                <a16:creationId xmlns:a16="http://schemas.microsoft.com/office/drawing/2014/main" id="{E95EA571-07BE-4233-A911-FE4A910A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59" y="1895622"/>
            <a:ext cx="58277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B5F134-C880-4638-B452-E0F2B8F48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3472" y="61229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9251" y="330703"/>
            <a:ext cx="5212080" cy="4663440"/>
          </a:xfrm>
        </p:spPr>
        <p:txBody>
          <a:bodyPr/>
          <a:lstStyle/>
          <a:p>
            <a:r>
              <a:rPr lang="nl-BE" dirty="0"/>
              <a:t>Na een 10 dagen spel en plezier keren we terug huiswaarts 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88" y="885395"/>
            <a:ext cx="4184854" cy="557980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54A4AAF-190C-40F2-AB7C-D2C7AEAA3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84" y="1776046"/>
            <a:ext cx="6053797" cy="454034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9C6188-ADFF-48B0-8CD9-691EC7124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2316" y="5852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A1A80-127E-46B7-9ED7-2D63B9E3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11" y="3657601"/>
            <a:ext cx="11591778" cy="1076177"/>
          </a:xfrm>
        </p:spPr>
        <p:txBody>
          <a:bodyPr/>
          <a:lstStyle/>
          <a:p>
            <a:pPr algn="ctr"/>
            <a:r>
              <a:rPr lang="nl-BE" sz="9600" dirty="0"/>
              <a:t>ZIJN ER NOG VRAGEN?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33A922-FA90-408F-B9A9-3A92BF1641B4}"/>
              </a:ext>
            </a:extLst>
          </p:cNvPr>
          <p:cNvSpPr txBox="1"/>
          <p:nvPr/>
        </p:nvSpPr>
        <p:spPr>
          <a:xfrm>
            <a:off x="1350498" y="5205046"/>
            <a:ext cx="3770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warre.verstraete@gmail.com </a:t>
            </a:r>
          </a:p>
          <a:p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Gsm: 0493 56 01 21 </a:t>
            </a:r>
          </a:p>
          <a:p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Of via facebook en deze website!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1FDC70-AD6E-48A0-B429-E75063386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0597" y="579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2455" y="470087"/>
            <a:ext cx="3885738" cy="2582271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584575" y="311988"/>
            <a:ext cx="3378330" cy="2958090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  <a:p>
            <a:r>
              <a:rPr lang="nl-BE" dirty="0"/>
              <a:t>Enkele dagen voor het kamp word  de camion ingeladen</a:t>
            </a:r>
          </a:p>
          <a:p>
            <a:r>
              <a:rPr lang="nl-BE" dirty="0"/>
              <a:t>Bagage in 2 bananendozen</a:t>
            </a:r>
          </a:p>
          <a:p>
            <a:r>
              <a:rPr lang="nl-BE" dirty="0"/>
              <a:t>     </a:t>
            </a:r>
            <a:r>
              <a:rPr lang="nl-BE" dirty="0">
                <a:sym typeface="Wingdings" panose="05000000000000000000" pitchFamily="2" charset="2"/>
              </a:rPr>
              <a:t> stapelt gemakkelijk  </a:t>
            </a:r>
          </a:p>
          <a:p>
            <a:r>
              <a:rPr lang="nl-BE" dirty="0">
                <a:sym typeface="Wingdings" panose="05000000000000000000" pitchFamily="2" charset="2"/>
              </a:rPr>
              <a:t>Wat moet er in de bananendozen?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Zie kampboekje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18" y="3270077"/>
            <a:ext cx="4048254" cy="3036191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450" y="466378"/>
            <a:ext cx="3687770" cy="276582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275" y="3682974"/>
            <a:ext cx="5045465" cy="2764182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5E6B4E-5B8A-4FAB-BCA0-80FA9C6F9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9182" y="60690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8211" y="438921"/>
            <a:ext cx="4911496" cy="3263938"/>
          </a:xfrm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>
          <a:xfrm>
            <a:off x="6302888" y="1888642"/>
            <a:ext cx="3626836" cy="3894546"/>
          </a:xfrm>
        </p:spPr>
        <p:txBody>
          <a:bodyPr>
            <a:normAutofit/>
          </a:bodyPr>
          <a:lstStyle/>
          <a:p>
            <a:r>
              <a:rPr lang="nl-BE" sz="1800" dirty="0"/>
              <a:t>Verzamelen 2 juli aan station Ieper</a:t>
            </a:r>
          </a:p>
          <a:p>
            <a:r>
              <a:rPr lang="nl-BE" sz="1800" dirty="0"/>
              <a:t>Terugkomst op 11 juli</a:t>
            </a:r>
          </a:p>
          <a:p>
            <a:endParaRPr lang="nl-BE" sz="1800" dirty="0"/>
          </a:p>
          <a:p>
            <a:endParaRPr lang="nl-BE" sz="1800" dirty="0"/>
          </a:p>
          <a:p>
            <a:r>
              <a:rPr lang="nl-BE" sz="1800" dirty="0"/>
              <a:t>Hier word afscheid genomen van de mama’s en de papa’s</a:t>
            </a:r>
          </a:p>
          <a:p>
            <a:endParaRPr lang="nl-BE" sz="1800" dirty="0"/>
          </a:p>
          <a:p>
            <a:r>
              <a:rPr lang="nl-BE" sz="1800" dirty="0">
                <a:sym typeface="Wingdings" panose="05000000000000000000" pitchFamily="2" charset="2"/>
              </a:rPr>
              <a:t>+ medische fiche, ID kaart en gele sticker</a:t>
            </a:r>
          </a:p>
          <a:p>
            <a:endParaRPr lang="nl-BE" sz="18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7" y="3835915"/>
            <a:ext cx="4143745" cy="2753729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18214C-BECC-401D-91B6-9C49CE4AA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913" y="61832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02577" y="410126"/>
            <a:ext cx="3931920" cy="1737360"/>
          </a:xfrm>
        </p:spPr>
        <p:txBody>
          <a:bodyPr/>
          <a:lstStyle/>
          <a:p>
            <a:r>
              <a:rPr lang="nl-BE" dirty="0"/>
              <a:t>Dagindeling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02577" y="2331039"/>
            <a:ext cx="4665891" cy="3248766"/>
          </a:xfrm>
        </p:spPr>
        <p:txBody>
          <a:bodyPr>
            <a:normAutofit/>
          </a:bodyPr>
          <a:lstStyle/>
          <a:p>
            <a:r>
              <a:rPr lang="nl-BE" sz="1800" dirty="0"/>
              <a:t>6u30: opstaan koks</a:t>
            </a:r>
          </a:p>
          <a:p>
            <a:r>
              <a:rPr lang="nl-BE" sz="1800" dirty="0"/>
              <a:t>7u: opstaan leiding</a:t>
            </a:r>
          </a:p>
          <a:p>
            <a:r>
              <a:rPr lang="nl-BE" sz="1800" dirty="0"/>
              <a:t>7u30: opstaan leden</a:t>
            </a:r>
          </a:p>
          <a:p>
            <a:r>
              <a:rPr lang="nl-BE" sz="1800" dirty="0"/>
              <a:t>8u: ontbijt + diensten</a:t>
            </a:r>
          </a:p>
          <a:p>
            <a:r>
              <a:rPr lang="nl-BE" sz="1800" dirty="0"/>
              <a:t>9u: start activiteit</a:t>
            </a:r>
          </a:p>
          <a:p>
            <a:r>
              <a:rPr lang="nl-BE" sz="1800" dirty="0"/>
              <a:t>12u: middagmaal + platte rust</a:t>
            </a:r>
          </a:p>
          <a:p>
            <a:r>
              <a:rPr lang="nl-BE" sz="1800" dirty="0"/>
              <a:t>14u: Thema + start activiteit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6212264" y="2321112"/>
            <a:ext cx="4777159" cy="3432319"/>
          </a:xfrm>
        </p:spPr>
        <p:txBody>
          <a:bodyPr>
            <a:normAutofit/>
          </a:bodyPr>
          <a:lstStyle/>
          <a:p>
            <a:r>
              <a:rPr lang="nl-BE" dirty="0"/>
              <a:t>16u: vieruurtje</a:t>
            </a:r>
          </a:p>
          <a:p>
            <a:r>
              <a:rPr lang="nl-BE" dirty="0"/>
              <a:t>17u30: wasbeurt</a:t>
            </a:r>
          </a:p>
          <a:p>
            <a:r>
              <a:rPr lang="nl-BE" dirty="0"/>
              <a:t>18u: avondmaal</a:t>
            </a:r>
          </a:p>
          <a:p>
            <a:r>
              <a:rPr lang="nl-BE" dirty="0"/>
              <a:t>19u: avondactiviteit</a:t>
            </a:r>
          </a:p>
          <a:p>
            <a:r>
              <a:rPr lang="nl-BE" dirty="0"/>
              <a:t>21u: Speelclubs  en sloebers gaan slapen</a:t>
            </a:r>
          </a:p>
          <a:p>
            <a:r>
              <a:rPr lang="nl-BE" dirty="0"/>
              <a:t>21u30: </a:t>
            </a:r>
            <a:r>
              <a:rPr lang="nl-BE" dirty="0" err="1"/>
              <a:t>Rakwi’s</a:t>
            </a:r>
            <a:r>
              <a:rPr lang="nl-BE" dirty="0"/>
              <a:t> gaan naar bed</a:t>
            </a:r>
          </a:p>
          <a:p>
            <a:r>
              <a:rPr lang="nl-BE" dirty="0"/>
              <a:t>22u: </a:t>
            </a:r>
            <a:r>
              <a:rPr lang="nl-BE" dirty="0" err="1"/>
              <a:t>Tito’s</a:t>
            </a:r>
            <a:r>
              <a:rPr lang="nl-BE" dirty="0"/>
              <a:t> gaan slapen </a:t>
            </a:r>
          </a:p>
          <a:p>
            <a:r>
              <a:rPr lang="nl-BE" dirty="0"/>
              <a:t>22u30: Oudsten gaan slapen 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DDD03B-CB11-42BF-8261-19C5167E6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6105" y="5579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49961" y="284176"/>
            <a:ext cx="979430" cy="75277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21883" r="33670" b="-2"/>
          <a:stretch/>
        </p:blipFill>
        <p:spPr>
          <a:xfrm>
            <a:off x="8092380" y="367298"/>
            <a:ext cx="4421171" cy="587720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13" y="4199863"/>
            <a:ext cx="4672447" cy="310507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97" y="3988575"/>
            <a:ext cx="5514934" cy="3664954"/>
          </a:xfrm>
          <a:prstGeom prst="rect">
            <a:avLst/>
          </a:prstGeom>
        </p:spPr>
      </p:pic>
      <p:pic>
        <p:nvPicPr>
          <p:cNvPr id="1026" name="Picture 2" descr="foto van Anna Verstraete.">
            <a:extLst>
              <a:ext uri="{FF2B5EF4-FFF2-40B4-BE49-F238E27FC236}">
                <a16:creationId xmlns:a16="http://schemas.microsoft.com/office/drawing/2014/main" id="{C600491A-FDA1-402B-B38D-FD798E979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6"/>
          <a:stretch/>
        </p:blipFill>
        <p:spPr bwMode="auto">
          <a:xfrm>
            <a:off x="3270056" y="-813114"/>
            <a:ext cx="514350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1E9459-E1F1-4A41-9556-5E7D55161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8" name="Picture 4" descr="foto van Eline Coppein.">
            <a:extLst>
              <a:ext uri="{FF2B5EF4-FFF2-40B4-BE49-F238E27FC236}">
                <a16:creationId xmlns:a16="http://schemas.microsoft.com/office/drawing/2014/main" id="{CEE4C6CD-249F-443C-A9FD-BFA64043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5" y="284176"/>
            <a:ext cx="2856914" cy="38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8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3638" y="1045845"/>
            <a:ext cx="3931920" cy="1737360"/>
          </a:xfrm>
        </p:spPr>
        <p:txBody>
          <a:bodyPr/>
          <a:lstStyle/>
          <a:p>
            <a:r>
              <a:rPr lang="nl-BE" dirty="0"/>
              <a:t>Communicatie met de ouders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3103" y="1235724"/>
            <a:ext cx="5080635" cy="411480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43638" y="2890216"/>
            <a:ext cx="3931920" cy="3017520"/>
          </a:xfrm>
        </p:spPr>
        <p:txBody>
          <a:bodyPr/>
          <a:lstStyle/>
          <a:p>
            <a:r>
              <a:rPr lang="nl-BE" dirty="0"/>
              <a:t>Brieven en postkaartjes ontvangen is altijd heel leuk!</a:t>
            </a:r>
          </a:p>
          <a:p>
            <a:endParaRPr lang="nl-BE" dirty="0"/>
          </a:p>
          <a:p>
            <a:r>
              <a:rPr lang="nl-BE" dirty="0"/>
              <a:t>Je kan ons wel regelmatig volgen op de facebookpagina </a:t>
            </a:r>
          </a:p>
          <a:p>
            <a:endParaRPr lang="nl-BE" dirty="0"/>
          </a:p>
          <a:p>
            <a:r>
              <a:rPr lang="nl-BE" dirty="0"/>
              <a:t>Enkel in </a:t>
            </a:r>
            <a:r>
              <a:rPr lang="nl-BE"/>
              <a:t>noodgevallen wordt </a:t>
            </a:r>
            <a:r>
              <a:rPr lang="nl-BE" dirty="0"/>
              <a:t>er contact opgenomen met de ouders </a:t>
            </a:r>
          </a:p>
          <a:p>
            <a:endParaRPr lang="nl-BE" dirty="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A272E7-4E06-4E96-8ED1-C6DD402AB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0314" y="586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6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21230"/>
            <a:ext cx="3931920" cy="1737360"/>
          </a:xfrm>
        </p:spPr>
        <p:txBody>
          <a:bodyPr/>
          <a:lstStyle/>
          <a:p>
            <a:r>
              <a:rPr lang="nl-BE" dirty="0"/>
              <a:t>EHBO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We hebben een goed uitgeruste EBHO koffer mee op kamp </a:t>
            </a:r>
          </a:p>
          <a:p>
            <a:endParaRPr lang="nl-BE" dirty="0"/>
          </a:p>
          <a:p>
            <a:r>
              <a:rPr lang="nl-BE" dirty="0"/>
              <a:t>Tijdens het kamp kunnen de leden steeds terug bij leidster Selina 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1" y="2358590"/>
            <a:ext cx="3981018" cy="3575765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AC9A60-1790-4938-BB06-BA9D7CF80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704" y="5760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3993" y="-470345"/>
            <a:ext cx="3931920" cy="1737360"/>
          </a:xfrm>
        </p:spPr>
        <p:txBody>
          <a:bodyPr/>
          <a:lstStyle/>
          <a:p>
            <a:r>
              <a:rPr lang="nl-BE" dirty="0"/>
              <a:t>De koks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9639" y="1284830"/>
            <a:ext cx="5212080" cy="4663440"/>
          </a:xfrm>
        </p:spPr>
        <p:txBody>
          <a:bodyPr/>
          <a:lstStyle/>
          <a:p>
            <a:r>
              <a:rPr lang="nl-BE" dirty="0"/>
              <a:t>Veerle en Stefaan gaan dit jaar opnieuw mee als kookouder en zullen ons opnieuw verwennen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459" y="284176"/>
            <a:ext cx="5014476" cy="33323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09" y="3416316"/>
            <a:ext cx="4572000" cy="303832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480" y="4093698"/>
            <a:ext cx="2913824" cy="2173857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9C70F0-D8C4-459B-9653-5FE894887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991" y="5845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752492" y="647114"/>
            <a:ext cx="4512539" cy="5631138"/>
          </a:xfrm>
        </p:spPr>
        <p:txBody>
          <a:bodyPr>
            <a:normAutofit/>
          </a:bodyPr>
          <a:lstStyle/>
          <a:p>
            <a:r>
              <a:rPr lang="nl-BE" sz="2400" dirty="0"/>
              <a:t>Bosspel, </a:t>
            </a:r>
          </a:p>
          <a:p>
            <a:r>
              <a:rPr lang="nl-BE" sz="2400" dirty="0"/>
              <a:t>dorpsspel, </a:t>
            </a:r>
          </a:p>
          <a:p>
            <a:r>
              <a:rPr lang="nl-BE" sz="2400" dirty="0"/>
              <a:t>zwemmen,</a:t>
            </a:r>
          </a:p>
          <a:p>
            <a:r>
              <a:rPr lang="nl-BE" sz="2400" dirty="0"/>
              <a:t>quiz, </a:t>
            </a:r>
          </a:p>
          <a:p>
            <a:r>
              <a:rPr lang="nl-BE" sz="2400" dirty="0"/>
              <a:t>modderspelletjes, </a:t>
            </a:r>
          </a:p>
          <a:p>
            <a:r>
              <a:rPr lang="nl-BE" sz="2400" dirty="0"/>
              <a:t>Trektocht,</a:t>
            </a:r>
          </a:p>
          <a:p>
            <a:r>
              <a:rPr lang="nl-BE" sz="2400" dirty="0"/>
              <a:t>Waterspelletjes,</a:t>
            </a:r>
          </a:p>
          <a:p>
            <a:r>
              <a:rPr lang="nl-BE" sz="2400" dirty="0"/>
              <a:t>Kampvuur ,</a:t>
            </a:r>
          </a:p>
          <a:p>
            <a:r>
              <a:rPr lang="nl-BE" sz="2400" dirty="0"/>
              <a:t>nachtspel</a:t>
            </a:r>
          </a:p>
          <a:p>
            <a:r>
              <a:rPr lang="nl-BE" sz="2400" dirty="0"/>
              <a:t>… </a:t>
            </a:r>
          </a:p>
          <a:p>
            <a:r>
              <a:rPr lang="nl-BE" sz="2400" dirty="0"/>
              <a:t>Zullen niet ontbreken op kamp </a:t>
            </a:r>
            <a:r>
              <a:rPr lang="nl-BE" sz="2400" dirty="0">
                <a:sym typeface="Wingdings" panose="05000000000000000000" pitchFamily="2" charset="2"/>
              </a:rPr>
              <a:t> </a:t>
            </a:r>
            <a:endParaRPr lang="nl-BE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238" y="4107357"/>
            <a:ext cx="3711480" cy="2466467"/>
          </a:xfrm>
          <a:prstGeom prst="rect">
            <a:avLst/>
          </a:prstGeom>
        </p:spPr>
      </p:pic>
      <p:pic>
        <p:nvPicPr>
          <p:cNvPr id="2050" name="Picture 2" descr="foto van Eline Coppein.">
            <a:extLst>
              <a:ext uri="{FF2B5EF4-FFF2-40B4-BE49-F238E27FC236}">
                <a16:creationId xmlns:a16="http://schemas.microsoft.com/office/drawing/2014/main" id="{C497BE20-28EF-4AEC-A57D-5ABB43AF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3" y="127999"/>
            <a:ext cx="3159664" cy="421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1CBC58-724F-48AD-A474-E757F69F6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9205" y="5906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311</Words>
  <Application>Microsoft Office PowerPoint</Application>
  <PresentationFormat>Breedbeeld</PresentationFormat>
  <Paragraphs>67</Paragraphs>
  <Slides>12</Slides>
  <Notes>1</Notes>
  <HiddenSlides>0</HiddenSlides>
  <MMClips>11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Wingdings</vt:lpstr>
      <vt:lpstr>Basis</vt:lpstr>
      <vt:lpstr>Bivak 2021 2 JULI- 11 juli </vt:lpstr>
      <vt:lpstr>PowerPoint-presentatie</vt:lpstr>
      <vt:lpstr>PowerPoint-presentatie</vt:lpstr>
      <vt:lpstr>Dagindeling</vt:lpstr>
      <vt:lpstr>PowerPoint-presentatie</vt:lpstr>
      <vt:lpstr>Communicatie met de ouders</vt:lpstr>
      <vt:lpstr>EHBO</vt:lpstr>
      <vt:lpstr>De koks</vt:lpstr>
      <vt:lpstr>PowerPoint-presentatie</vt:lpstr>
      <vt:lpstr>Corona</vt:lpstr>
      <vt:lpstr>PowerPoint-presentatie</vt:lpstr>
      <vt:lpstr>ZIJN ER NOG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Bivak 2017  2 JULI- 11 juli</dc:title>
  <dc:creator>Anna Verstraete</dc:creator>
  <cp:lastModifiedBy>Margaux Coppein</cp:lastModifiedBy>
  <cp:revision>37</cp:revision>
  <dcterms:created xsi:type="dcterms:W3CDTF">2017-03-30T13:39:59Z</dcterms:created>
  <dcterms:modified xsi:type="dcterms:W3CDTF">2021-05-16T09:07:54Z</dcterms:modified>
</cp:coreProperties>
</file>